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45" d="100"/>
          <a:sy n="145" d="100"/>
        </p:scale>
        <p:origin x="1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514849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5" y="0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jkk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3" y="170847"/>
            <a:ext cx="2414273" cy="2836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0" y="0"/>
            <a:ext cx="4224895" cy="3006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193" y="3187428"/>
            <a:ext cx="732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 </a:t>
            </a:r>
            <a:r>
              <a:rPr lang="en-US" i="1" dirty="0"/>
              <a:t>statement</a:t>
            </a:r>
            <a:r>
              <a:rPr lang="en-US" dirty="0"/>
              <a:t> is a complete unit of execution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i="1" dirty="0"/>
              <a:t>block</a:t>
            </a:r>
            <a:r>
              <a:rPr lang="en-US" dirty="0"/>
              <a:t> is a group of zero or more statements between balanced braces (</a:t>
            </a:r>
            <a:r>
              <a:rPr lang="en-US" dirty="0" smtClean="0"/>
              <a:t>{ }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72765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0552"/>
            <a:ext cx="4234554" cy="3811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52" y="-340861"/>
            <a:ext cx="4241479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" y="1"/>
            <a:ext cx="4670320" cy="207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92" y="1"/>
            <a:ext cx="3135923" cy="210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60" y="2178728"/>
            <a:ext cx="5992478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857500" cy="212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131741"/>
            <a:ext cx="2840793" cy="144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7595"/>
            <a:ext cx="6513060" cy="1647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30" y="3959702"/>
            <a:ext cx="368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ForName</a:t>
            </a:r>
            <a:r>
              <a:rPr lang="en-US" dirty="0" smtClean="0"/>
              <a:t> is use to load the class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" y="70338"/>
            <a:ext cx="3397060" cy="24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0" y="9402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823" y="2067073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269" y="1350137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99" y="2897223"/>
            <a:ext cx="1009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30" y="8688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-290146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97</Words>
  <Application>Microsoft Macintosh PowerPoint</Application>
  <PresentationFormat>Widescreen</PresentationFormat>
  <Paragraphs>20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jkk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89</cp:revision>
  <dcterms:created xsi:type="dcterms:W3CDTF">2016-12-20T22:53:28Z</dcterms:created>
  <dcterms:modified xsi:type="dcterms:W3CDTF">2016-12-21T21:59:59Z</dcterms:modified>
</cp:coreProperties>
</file>